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Bree Serif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reeSerif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By: Ashley Cienciera, Ashley Hendrie, Lindsey C</a:t>
            </a:r>
            <a:r>
              <a:rPr lang="en"/>
              <a:t>hristian</a:t>
            </a:r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11708" y="720775"/>
            <a:ext cx="8520599" cy="20525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 DANGERS of Marijuana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374" y="79975"/>
            <a:ext cx="2717049" cy="18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924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274E13"/>
                </a:solidFill>
              </a:rPr>
              <a:t>                             Summay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Being an adolescent is a risk factor for trying illicit drugs (especially marijuana) which further leads to habitual usage.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97725" y="448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    </a:t>
            </a:r>
            <a:r>
              <a:rPr lang="en" sz="3000">
                <a:solidFill>
                  <a:srgbClr val="38761D"/>
                </a:solidFill>
              </a:rPr>
              <a:t> What is Marijuana?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5742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Marijuana is dried leaves, flowers, stems, and seeds that is composed of cannabis sativa which is hemp.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Marijuana is illegal in most states. Twenty-three states legalized it in a medical form, such as Michigan.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THC such as Delta-9-tetrahydrocannabinol is illegal.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73" y="140050"/>
            <a:ext cx="2554424" cy="17706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</a:rPr>
              <a:t>                  Reason For its Use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324975"/>
            <a:ext cx="8520599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Peer Pressure- because friends or siblings use it.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Family Influence- because they see older people in family using it.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 sz="2400"/>
              <a:t>Belief of escaping from problems at home, school, or with friends.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                        How to say NO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Say what the problem is (it’s illegal)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Say what the consequences are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Suggest something else to do instead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Decide in advance what you intend to do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Think of some good ways to handle the situation if it occurs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574" y="3377550"/>
            <a:ext cx="5914425" cy="13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0" y="374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</a:t>
            </a:r>
            <a:r>
              <a:rPr lang="en">
                <a:solidFill>
                  <a:srgbClr val="38761D"/>
                </a:solidFill>
              </a:rPr>
              <a:t>The Dangers/Effects of Marijuana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Marijuana smoke, like tobacco smoke, contains many harmful chemicals which can damage or irritate your lungs.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 irritants can cause lung inflammation which can lead to frequent coughing or bronchitis (as well as a lung infection).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          The Dangers/Effects of Marijuana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Effects of smoking marijuana includes rapid heart beat, disorientation, lack of physical coordination, often followed by depression and anxiety. 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THC binds to proteins in the brain that are located in areas regulating mood, sensation, memory, feelings, and etc. 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20025"/>
            <a:ext cx="8520599" cy="5726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</a:t>
            </a:r>
            <a:r>
              <a:rPr lang="en">
                <a:solidFill>
                  <a:srgbClr val="38761D"/>
                </a:solidFill>
              </a:rPr>
              <a:t>Effects of Marijuana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057775"/>
            <a:ext cx="8520599" cy="3440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Increased heart rate                                  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dryness of the mouth                                 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increased depression and anxiety             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impaired short term memory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impaired motor coordination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800" y="3141975"/>
            <a:ext cx="3398349" cy="191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</a:t>
            </a:r>
            <a:r>
              <a:rPr lang="en">
                <a:solidFill>
                  <a:srgbClr val="274E13"/>
                </a:solidFill>
              </a:rPr>
              <a:t>    </a:t>
            </a:r>
            <a:r>
              <a:rPr lang="en" sz="3600">
                <a:solidFill>
                  <a:srgbClr val="274E13"/>
                </a:solidFill>
              </a:rPr>
              <a:t>Effects of Marijuana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paranoia and psychosis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Altered brain development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 sz="3000"/>
              <a:t>Less life satisfaction and achievement</a:t>
            </a:r>
            <a:r>
              <a:rPr lang="en"/>
              <a:t> 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27725" y="410000"/>
            <a:ext cx="8520599" cy="5726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                          </a:t>
            </a:r>
            <a:r>
              <a:rPr lang="en" sz="3000">
                <a:solidFill>
                  <a:srgbClr val="274E13"/>
                </a:solidFill>
              </a:rPr>
              <a:t>Long Term Effects</a:t>
            </a:r>
            <a:r>
              <a:rPr lang="en">
                <a:solidFill>
                  <a:srgbClr val="274E13"/>
                </a:solidFill>
              </a:rPr>
              <a:t>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227725" y="12468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       Bronchitis                                                     COPD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      emphysema                                               suppresses immune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    bronchial asthma                                            physical dependency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275" y="1649725"/>
            <a:ext cx="1833574" cy="22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